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3707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8-10,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2022-05-26T08:19:31Z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