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366147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3819902"/>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27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Күндіз жаңбыр, бұршақ, дауыл болады. </a:t>
            </a:r>
            <a:r>
              <a:rPr lang="kk-KZ" sz="1200" dirty="0">
                <a:latin typeface="Times New Roman"/>
              </a:rPr>
              <a:t>Сол</a:t>
            </a:r>
            <a:r>
              <a:rPr lang="kk-KZ" sz="1200" dirty="0">
                <a:latin typeface="Times New Roman"/>
                <a:ea typeface="Calibri"/>
              </a:rPr>
              <a:t>түстік-батыстан  жел соғады, күші 9-14, күндіз екпіні 15-20 м/с. </a:t>
            </a:r>
            <a:r>
              <a:rPr lang="kk-KZ" sz="1200" dirty="0">
                <a:latin typeface="Times New Roman" pitchFamily="18" charset="0"/>
                <a:cs typeface="Times New Roman" pitchFamily="18" charset="0"/>
              </a:rPr>
              <a:t>Ауа температурасы түнде 17-19, күндіз 27-29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 жаңбыр, бұршақ, дауыл болады.</a:t>
            </a:r>
            <a:r>
              <a:rPr lang="kk-KZ" sz="1200" dirty="0">
                <a:solidFill>
                  <a:prstClr val="black"/>
                </a:solidFill>
                <a:latin typeface="Times New Roman" pitchFamily="18" charset="0"/>
                <a:cs typeface="Times New Roman" pitchFamily="18" charset="0"/>
              </a:rPr>
              <a:t>. С</a:t>
            </a:r>
            <a:r>
              <a:rPr lang="kk-KZ" sz="1200" dirty="0">
                <a:solidFill>
                  <a:prstClr val="black"/>
                </a:solidFill>
                <a:latin typeface="Times New Roman"/>
                <a:ea typeface="Calibri"/>
              </a:rPr>
              <a:t>олтүстік-батыстан жел соғады, </a:t>
            </a:r>
            <a:r>
              <a:rPr lang="kk-KZ" sz="1200" dirty="0">
                <a:latin typeface="Times New Roman" pitchFamily="18" charset="0"/>
                <a:cs typeface="Times New Roman" pitchFamily="18" charset="0"/>
              </a:rPr>
              <a:t>күші 9-14 м/с. Ауа температурасы түнде 12-14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2270</cp:revision>
  <cp:lastPrinted>2022-01-19T06:58:06Z</cp:lastPrinted>
  <dcterms:created xsi:type="dcterms:W3CDTF">2018-03-27T06:03:00Z</dcterms:created>
  <dcterms:modified xsi:type="dcterms:W3CDTF">2022-05-26T08:40:41Z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