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5562368"/>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26 мамыр 2022 ж. сағ. 21-ден 27 мамыр 2022 ж. сағ. 21 дейін</a:t>
            </a:r>
          </a:p>
          <a:p>
            <a:pPr lvl="0" indent="180975" algn="just"/>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a:t>
            </a:r>
            <a:r>
              <a:rPr lang="kk-KZ" sz="1200" b="1" dirty="0">
                <a:latin typeface="Times New Roman" panose="02020603050405020304" pitchFamily="18" charset="0"/>
                <a:cs typeface="Times New Roman" panose="02020603050405020304" pitchFamily="18" charset="0"/>
              </a:rPr>
              <a:t>жылғы 28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b="1" dirty="0">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 Солтүстік-батыстан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581407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2279</cp:revision>
  <cp:lastPrinted>2021-07-01T07:38:07Z</cp:lastPrinted>
  <dcterms:created xsi:type="dcterms:W3CDTF">2018-03-27T06:03:00Z</dcterms:created>
  <dcterms:modified xsi:type="dcterms:W3CDTF">2022-05-26T08:22:17Z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