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9415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7427340"/>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 күннің екінші жартысында жаңбыр, найзағай, бұршақ, дауыл. Жел оңтүстік-батыстан соғады, күші 9-14, күндіз екпіні 15-20 м/с. Ауа температурасы түнде 7-9, күндіз 17-19 градус 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28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27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975"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8563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27, 28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2298</cp:revision>
  <cp:lastPrinted>2021-07-01T03:56:27Z</cp:lastPrinted>
  <dcterms:created xsi:type="dcterms:W3CDTF">2018-03-27T06:03:00Z</dcterms:created>
  <dcterms:modified xsi:type="dcterms:W3CDTF">2022-05-26T08:43:43Z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