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97924870"/>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98754496"/>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2" y="115888"/>
            <a:ext cx="4785503" cy="2123658"/>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27 </a:t>
            </a:r>
            <a:r>
              <a:rPr lang="ru-RU" altLang="ru-RU" sz="1100" b="1" dirty="0" err="1">
                <a:latin typeface="Times New Roman" panose="02020603050405020304" pitchFamily="18" charset="0"/>
                <a:cs typeface="Times New Roman" panose="02020603050405020304" pitchFamily="18" charset="0"/>
              </a:rPr>
              <a:t>мамыр</a:t>
            </a:r>
            <a:r>
              <a:rPr lang="kk-KZ" altLang="ru-RU" sz="1100" b="1" dirty="0">
                <a:latin typeface="Times New Roman" panose="02020603050405020304" pitchFamily="18" charset="0"/>
                <a:cs typeface="Times New Roman" panose="02020603050405020304" pitchFamily="18" charset="0"/>
              </a:rPr>
              <a:t>ға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a:latin typeface="Times New Roman" panose="02020603050405020304" pitchFamily="18" charset="0"/>
                <a:cs typeface="Times New Roman" panose="02020603050405020304" pitchFamily="18" charset="0"/>
              </a:rPr>
              <a:t>2022 ж. </a:t>
            </a:r>
            <a:r>
              <a:rPr lang="kk-KZ" altLang="ru-RU" sz="1100" b="1" dirty="0">
                <a:latin typeface="Times New Roman" pitchFamily="18" charset="0"/>
                <a:cs typeface="Times New Roman" pitchFamily="18" charset="0"/>
              </a:rPr>
              <a:t>21 сағ. 26 мамырдан 2</a:t>
            </a:r>
            <a:r>
              <a:rPr lang="en-US" altLang="ru-RU" sz="1100" b="1" dirty="0">
                <a:latin typeface="Times New Roman" pitchFamily="18" charset="0"/>
                <a:cs typeface="Times New Roman" pitchFamily="18" charset="0"/>
              </a:rPr>
              <a:t>1</a:t>
            </a:r>
            <a:r>
              <a:rPr lang="kk-KZ" altLang="ru-RU" sz="1100" b="1" dirty="0">
                <a:latin typeface="Times New Roman" pitchFamily="18" charset="0"/>
                <a:cs typeface="Times New Roman" pitchFamily="18" charset="0"/>
              </a:rPr>
              <a:t> сағ. 2022 ж. 27</a:t>
            </a:r>
            <a:r>
              <a:rPr lang="ru-RU" sz="1100" b="1" dirty="0">
                <a:latin typeface="Times New Roman" pitchFamily="18" charset="0"/>
                <a:cs typeface="Times New Roman" pitchFamily="18" charset="0"/>
              </a:rPr>
              <a:t> </a:t>
            </a:r>
            <a:r>
              <a:rPr lang="ru-RU" sz="1100" b="1" dirty="0" err="1">
                <a:latin typeface="Times New Roman" pitchFamily="18" charset="0"/>
                <a:cs typeface="Times New Roman" pitchFamily="18" charset="0"/>
              </a:rPr>
              <a:t>мамырға</a:t>
            </a:r>
            <a:r>
              <a:rPr 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 Көшпелі бұлтты,</a:t>
            </a:r>
            <a:r>
              <a:rPr lang="en-US" sz="1100" dirty="0">
                <a:latin typeface="Times New Roman" pitchFamily="18" charset="0"/>
                <a:cs typeface="Times New Roman" pitchFamily="18" charset="0"/>
              </a:rPr>
              <a:t> </a:t>
            </a:r>
            <a:r>
              <a:rPr lang="kk-KZ" sz="1100" dirty="0">
                <a:latin typeface="Times New Roman" pitchFamily="18" charset="0"/>
                <a:cs typeface="Times New Roman" pitchFamily="18" charset="0"/>
              </a:rPr>
              <a:t>таңертең және күндіз жаңбыр, найзағай, дауыл болады. Солтүстік-батыстан жел соғады, күші 8-13, екпіні 15-20 м/с. Ауа температурасы түнде  17-19, күндіз 25-27 градус жылы болады.</a:t>
            </a:r>
            <a:endParaRPr lang="ru-RU" sz="1100" dirty="0">
              <a:latin typeface="Times New Roman" pitchFamily="18" charset="0"/>
              <a:cs typeface="Times New Roman" pitchFamily="18" charset="0"/>
            </a:endParaRPr>
          </a:p>
          <a:p>
            <a:pPr indent="182563" algn="ctr"/>
            <a:endParaRPr lang="ru-RU" sz="1100" b="1" dirty="0" smtClean="0">
              <a:latin typeface="Times New Roman" pitchFamily="18" charset="0"/>
              <a:cs typeface="Times New Roman" pitchFamily="18" charset="0"/>
            </a:endParaRPr>
          </a:p>
          <a:p>
            <a:pPr indent="182563" algn="ctr"/>
            <a:r>
              <a:rPr lang="ru-RU" sz="1100" b="1" dirty="0" smtClean="0">
                <a:latin typeface="Times New Roman" pitchFamily="18" charset="0"/>
                <a:cs typeface="Times New Roman" pitchFamily="18" charset="0"/>
              </a:rPr>
              <a:t> </a:t>
            </a:r>
            <a:r>
              <a:rPr lang="ru-RU" sz="1100" b="1" dirty="0">
                <a:latin typeface="Times New Roman" pitchFamily="18" charset="0"/>
                <a:cs typeface="Times New Roman" pitchFamily="18" charset="0"/>
              </a:rPr>
              <a:t>28 </a:t>
            </a:r>
            <a:r>
              <a:rPr lang="ru-RU" sz="1100" b="1" dirty="0" err="1">
                <a:latin typeface="Times New Roman" pitchFamily="18" charset="0"/>
                <a:cs typeface="Times New Roman" pitchFamily="18" charset="0"/>
              </a:rPr>
              <a:t>мамырға</a:t>
            </a:r>
            <a:endParaRPr lang="kk-KZ" altLang="ru-RU" sz="1100" b="1" dirty="0">
              <a:latin typeface="Times New Roman" pitchFamily="18" charset="0"/>
              <a:cs typeface="Times New Roman" pitchFamily="18" charset="0"/>
            </a:endParaRPr>
          </a:p>
          <a:p>
            <a:pPr lvl="0" indent="182563" algn="ctr"/>
            <a:r>
              <a:rPr lang="kk-KZ" altLang="ru-RU" sz="1100" b="1" dirty="0">
                <a:latin typeface="Times New Roman" pitchFamily="18" charset="0"/>
                <a:cs typeface="Times New Roman" pitchFamily="18" charset="0"/>
              </a:rPr>
              <a:t>2022 ж. 21 сағ. 27 мамырдан 09 сағ. 28 мамырға дейін</a:t>
            </a:r>
            <a:endParaRPr lang="en-US" altLang="ru-RU" sz="11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 Көшпелі бұлтты,</a:t>
            </a:r>
            <a:r>
              <a:rPr lang="en-US" sz="1100" dirty="0">
                <a:latin typeface="Times New Roman" pitchFamily="18" charset="0"/>
                <a:cs typeface="Times New Roman" pitchFamily="18" charset="0"/>
              </a:rPr>
              <a:t> </a:t>
            </a:r>
            <a:r>
              <a:rPr lang="kk-KZ" sz="1100" dirty="0">
                <a:latin typeface="Times New Roman" pitchFamily="18" charset="0"/>
                <a:cs typeface="Times New Roman" pitchFamily="18" charset="0"/>
              </a:rPr>
              <a:t>өткінші жаңбыр, найзағай, дауыл болады</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Солтүстік-батыстан жел соғады, күші 8-13, екпіні 15-20 м/с. Ауа температурасы 17-19 градус жылы болады.</a:t>
            </a:r>
            <a:endParaRPr lang="ru-RU" sz="1100" dirty="0">
              <a:latin typeface="Times New Roman" pitchFamily="18" charset="0"/>
              <a:cs typeface="Times New Roman" pitchFamily="18" charset="0"/>
            </a:endParaRPr>
          </a:p>
        </p:txBody>
      </p:sp>
      <p:sp>
        <p:nvSpPr>
          <p:cNvPr id="20" name="TextBox 13"/>
          <p:cNvSpPr txBox="1"/>
          <p:nvPr/>
        </p:nvSpPr>
        <p:spPr>
          <a:xfrm>
            <a:off x="5013604" y="3290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13604" y="224167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27 </a:t>
            </a:r>
            <a:r>
              <a:rPr lang="ru-RU" sz="1200" dirty="0" err="1" smtClean="0">
                <a:solidFill>
                  <a:schemeClr val="tx1"/>
                </a:solidFill>
                <a:latin typeface="Times New Roman" panose="02020603050405020304" pitchFamily="18" charset="0"/>
                <a:cs typeface="Times New Roman" panose="02020603050405020304" pitchFamily="18" charset="0"/>
              </a:rPr>
              <a:t>мамыр</a:t>
            </a:r>
            <a:r>
              <a:rPr lang="ru-RU" sz="1200" smtClean="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28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0" name="Прямоугольник 2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13016</TotalTime>
  <Words>603</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2271</cp:revision>
  <cp:lastPrinted>2021-07-01T03:56:27Z</cp:lastPrinted>
  <dcterms:created xsi:type="dcterms:W3CDTF">2018-03-27T06:03:00Z</dcterms:created>
  <dcterms:modified xsi:type="dcterms:W3CDTF">2022-05-26T08:48:27Z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