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155344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596192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26 </a:t>
            </a:r>
            <a:r>
              <a:rPr lang="ru-RU" altLang="ru-RU" sz="1200" b="1" dirty="0" err="1">
                <a:latin typeface="Times New Roman" panose="02020603050405020304" pitchFamily="18" charset="0"/>
                <a:cs typeface="Times New Roman" panose="02020603050405020304" pitchFamily="18" charset="0"/>
              </a:rPr>
              <a:t>мамырдан</a:t>
            </a:r>
            <a:r>
              <a:rPr lang="ru-RU" altLang="ru-RU" sz="1200" b="1" dirty="0">
                <a:latin typeface="Times New Roman" panose="02020603050405020304" pitchFamily="18" charset="0"/>
                <a:cs typeface="Times New Roman" panose="02020603050405020304" pitchFamily="18" charset="0"/>
              </a:rPr>
              <a:t> с. 21-ден. 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мамырға</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Шығыс</a:t>
            </a:r>
            <a:r>
              <a:rPr lang="ru-RU" sz="1200" dirty="0" err="1">
                <a:latin typeface="Times New Roman" panose="02020603050405020304" pitchFamily="18" charset="0"/>
                <a:cs typeface="Times New Roman" panose="02020603050405020304" pitchFamily="18" charset="0"/>
              </a:rPr>
              <a:t>тан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соққан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kk-KZ" sz="1200" kern="1400" dirty="0">
                <a:latin typeface="Times New Roman" panose="02020603050405020304" pitchFamily="18" charset="0"/>
                <a:ea typeface="Times New Roman" panose="02020603050405020304" pitchFamily="18" charset="0"/>
              </a:rPr>
              <a:t>, күші</a:t>
            </a:r>
            <a:r>
              <a:rPr lang="kk-KZ" sz="1200" dirty="0">
                <a:latin typeface="Times New Roman" panose="02020603050405020304" pitchFamily="18" charset="0"/>
                <a:cs typeface="Times New Roman" panose="02020603050405020304" pitchFamily="18" charset="0"/>
              </a:rPr>
              <a:t> 9-14 м/с. Ауа температурасы түнде 15-17, күндіз 32-34 жылы.</a:t>
            </a:r>
          </a:p>
          <a:p>
            <a:pPr algn="ct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27 мамырдан </a:t>
            </a:r>
            <a:r>
              <a:rPr lang="ru-RU" sz="1200" b="1" dirty="0">
                <a:latin typeface="Times New Roman" panose="02020603050405020304" pitchFamily="18" charset="0"/>
                <a:cs typeface="Times New Roman" panose="02020603050405020304" pitchFamily="18" charset="0"/>
              </a:rPr>
              <a:t>с. 21-ден 28 </a:t>
            </a:r>
            <a:r>
              <a:rPr lang="kk-KZ" sz="1200" b="1" dirty="0">
                <a:latin typeface="Times New Roman" panose="02020603050405020304" pitchFamily="18" charset="0"/>
                <a:cs typeface="Times New Roman" panose="02020603050405020304" pitchFamily="18" charset="0"/>
              </a:rPr>
              <a:t>мамырға</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cs typeface="Times New Roman" panose="02020603050405020304" pitchFamily="18" charset="0"/>
              </a:rPr>
              <a:t>С</a:t>
            </a:r>
            <a:r>
              <a:rPr lang="ru-RU" sz="1200" dirty="0" err="1">
                <a:latin typeface="Times New Roman" panose="02020603050405020304" pitchFamily="18" charset="0"/>
                <a:cs typeface="Times New Roman" panose="02020603050405020304" pitchFamily="18" charset="0"/>
              </a:rPr>
              <a:t>олтүстік-батыстан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27, 28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2291</cp:revision>
  <cp:lastPrinted>2021-11-30T05:55:07Z</cp:lastPrinted>
  <dcterms:created xsi:type="dcterms:W3CDTF">2018-03-27T06:03:00Z</dcterms:created>
  <dcterms:modified xsi:type="dcterms:W3CDTF">2022-05-26T08:35:38Z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