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5308861"/>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64793"/>
            <a:ext cx="4840289" cy="2092881"/>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7</a:t>
            </a:r>
            <a:r>
              <a:rPr lang="kk-KZ"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26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аздаған жаңбыр жауады.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a:t>
            </a:r>
            <a:r>
              <a:rPr lang="kk-KZ" sz="1200" dirty="0">
                <a:solidFill>
                  <a:prstClr val="black"/>
                </a:solidFill>
                <a:latin typeface="Times New Roman" pitchFamily="18" charset="0"/>
                <a:cs typeface="Times New Roman" pitchFamily="18" charset="0"/>
              </a:rPr>
              <a:t>, түнде және таңертең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11-13, күндіз 18-20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28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a:t>
            </a: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7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28</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м/с. Ауаның температурасы түнде 8-10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71329819"/>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13112</TotalTime>
  <Words>564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2186</cp:revision>
  <cp:lastPrinted>2021-07-01T07:38:07Z</cp:lastPrinted>
  <dcterms:created xsi:type="dcterms:W3CDTF">2018-03-27T06:03:00Z</dcterms:created>
  <dcterms:modified xsi:type="dcterms:W3CDTF">2022-05-26T08:21:16Z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