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3329338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26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с переходом на юго-западный 7-12 м/с. Температура воздуха ночью 15-17,  днем 31-33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5-10 м/с. Температура воздуха ночью 17-19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26, ночью 27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336005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13106</TotalTime>
  <Words>591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2153</cp:revision>
  <cp:lastPrinted>2021-07-01T03:56:27Z</cp:lastPrinted>
  <dcterms:created xsi:type="dcterms:W3CDTF">2018-03-27T06:03:00Z</dcterms:created>
  <dcterms:modified xsi:type="dcterms:W3CDTF">2022-05-25T08:15:15Z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