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26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25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26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Батыстан, солтүстік-батыстан же соғады, күші 9-14 м/с. Ауа температурасы түнде 7-9, күндіз 14-16 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26</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25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26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Солтүстік-батыстан жел соғады, күші 3-8 м/с. Ауа температурасы 7-9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535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2021-07-01T07:38:07Z</cp:lastPrinted>
  <dcterms:created xsi:type="dcterms:W3CDTF">2018-03-27T06:03:00Z</dcterms:created>
  <dcterms:modified xsi:type="dcterms:W3CDTF">2022-05-25T08:11:28Z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