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7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539416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135097"/>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26 </a:t>
            </a:r>
            <a:r>
              <a:rPr lang="ru-RU" sz="1200" b="1" dirty="0" err="1">
                <a:latin typeface="Times New Roman" pitchFamily="18" charset="0"/>
                <a:cs typeface="Times New Roman" pitchFamily="18" charset="0"/>
              </a:rPr>
              <a:t>мамырға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r>
              <a:rPr lang="kk-KZ" sz="1200" dirty="0">
                <a:latin typeface="Times New Roman" pitchFamily="18" charset="0"/>
                <a:cs typeface="Times New Roman" pitchFamily="18" charset="0"/>
              </a:rPr>
              <a:t>         </a:t>
            </a:r>
          </a:p>
          <a:p>
            <a:r>
              <a:rPr lang="kk-KZ" sz="1200" dirty="0">
                <a:latin typeface="Times New Roman" pitchFamily="18" charset="0"/>
                <a:cs typeface="Times New Roman" pitchFamily="18" charset="0"/>
              </a:rPr>
              <a:t>     Жауын-шашынсыз. </a:t>
            </a:r>
            <a:r>
              <a:rPr lang="kk-KZ" sz="1200" dirty="0">
                <a:latin typeface="Times New Roman"/>
                <a:ea typeface="Calibri"/>
              </a:rPr>
              <a:t>Оңтүстік-шығыстан соғатын жел солтүстік-батыс желіне ауысады, күші 9-14 м/с. </a:t>
            </a:r>
            <a:r>
              <a:rPr lang="kk-KZ" sz="1200" dirty="0">
                <a:latin typeface="Times New Roman" pitchFamily="18" charset="0"/>
                <a:cs typeface="Times New Roman" pitchFamily="18" charset="0"/>
              </a:rPr>
              <a:t>Ауа температурасы түнде 16-18, күндіз 33-35 градус жылы болады.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itchFamily="18" charset="0"/>
                <a:cs typeface="Times New Roman" pitchFamily="18" charset="0"/>
              </a:rPr>
              <a:t>     Жауын-шашынсыз. С</a:t>
            </a:r>
            <a:r>
              <a:rPr lang="kk-KZ" sz="1200" dirty="0">
                <a:solidFill>
                  <a:prstClr val="black"/>
                </a:solidFill>
                <a:latin typeface="Times New Roman"/>
                <a:ea typeface="Calibri"/>
              </a:rPr>
              <a:t>олтүстік-батыстан жел соғады, </a:t>
            </a:r>
            <a:r>
              <a:rPr lang="kk-KZ" sz="1200" dirty="0">
                <a:latin typeface="Times New Roman" pitchFamily="18" charset="0"/>
                <a:cs typeface="Times New Roman" pitchFamily="18" charset="0"/>
              </a:rPr>
              <a:t>күші 9-14 м/с. Ауа температурасы түнде 17-19 градус жылы болады.</a:t>
            </a:r>
            <a:r>
              <a:rPr lang="kk-KZ"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13222</TotalTime>
  <Words>575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2268</cp:revision>
  <cp:lastPrinted>2022-01-19T06:58:06Z</cp:lastPrinted>
  <dcterms:created xsi:type="dcterms:W3CDTF">2018-03-27T06:03:00Z</dcterms:created>
  <dcterms:modified xsi:type="dcterms:W3CDTF">2022-05-25T08:27:23Z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