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78"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74684592"/>
              </p:ext>
            </p:extLst>
          </p:nvPr>
        </p:nvGraphicFramePr>
        <p:xfrm>
          <a:off x="307975" y="2564904"/>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Павлодар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№145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8585" y="3496294"/>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6635649"/>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21</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0,1</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117</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0,5</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29</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0,05</a:t>
                      </a: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1279</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0,2</a:t>
                      </a: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146</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1</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40</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0,1</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3</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0,5</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63</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smtClean="0">
                          <a:solidFill>
                            <a:schemeClr val="tx1"/>
                          </a:solidFill>
                          <a:latin typeface="Times New Roman" panose="02020603050405020304" pitchFamily="18" charset="0"/>
                          <a:cs typeface="Times New Roman" panose="02020603050405020304" pitchFamily="18" charset="0"/>
                        </a:rPr>
                        <a:t>0,2</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15206" y="114301"/>
            <a:ext cx="4862207" cy="212365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Павлодар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26</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ға </a:t>
            </a:r>
            <a:endParaRPr 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ж. 25 </a:t>
            </a:r>
            <a:r>
              <a:rPr lang="ru-RU" altLang="ru-RU" sz="1200" b="1" dirty="0" err="1">
                <a:latin typeface="Times New Roman" panose="02020603050405020304" pitchFamily="18" charset="0"/>
                <a:cs typeface="Times New Roman" panose="02020603050405020304" pitchFamily="18" charset="0"/>
              </a:rPr>
              <a:t>мамырдан</a:t>
            </a:r>
            <a:r>
              <a:rPr lang="ru-RU" altLang="ru-RU" sz="1200" b="1" dirty="0">
                <a:latin typeface="Times New Roman" panose="02020603050405020304" pitchFamily="18" charset="0"/>
                <a:cs typeface="Times New Roman" panose="02020603050405020304" pitchFamily="18" charset="0"/>
              </a:rPr>
              <a:t> с. 21-ден. 26</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мамырға</a:t>
            </a:r>
            <a:r>
              <a:rPr lang="kk-KZ"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 21-ге </a:t>
            </a:r>
            <a:r>
              <a:rPr lang="ru-RU" alt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sym typeface="+mn-ea"/>
              </a:rPr>
              <a:t>    </a:t>
            </a:r>
            <a:endParaRPr lang="ru-RU" altLang="ru-RU" sz="1200" b="1"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Жауын-шашынсыз. Шығыс</a:t>
            </a:r>
            <a:r>
              <a:rPr lang="ru-RU" sz="1200" dirty="0" err="1">
                <a:latin typeface="Times New Roman" panose="02020603050405020304" pitchFamily="18" charset="0"/>
                <a:cs typeface="Times New Roman" panose="02020603050405020304" pitchFamily="18" charset="0"/>
              </a:rPr>
              <a:t>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kk-KZ" sz="1200" kern="1400" dirty="0">
                <a:latin typeface="Times New Roman" panose="02020603050405020304" pitchFamily="18" charset="0"/>
                <a:ea typeface="Times New Roman" panose="02020603050405020304" pitchFamily="18" charset="0"/>
              </a:rPr>
              <a:t>соғады, күші</a:t>
            </a:r>
            <a:r>
              <a:rPr lang="kk-KZ" sz="1200" dirty="0">
                <a:latin typeface="Times New Roman" panose="02020603050405020304" pitchFamily="18" charset="0"/>
                <a:cs typeface="Times New Roman" panose="02020603050405020304" pitchFamily="18" charset="0"/>
              </a:rPr>
              <a:t> 7-12 м/с. Ауа температурасы түнде 12-14, күндіз 31-33 жылы.</a:t>
            </a:r>
          </a:p>
          <a:p>
            <a:pPr algn="just"/>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27 </a:t>
            </a:r>
            <a:r>
              <a:rPr 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ға </a:t>
            </a:r>
            <a:r>
              <a:rPr lang="ru-RU" sz="1200" b="1" dirty="0">
                <a:latin typeface="Times New Roman" panose="02020603050405020304" pitchFamily="18" charset="0"/>
                <a:cs typeface="Times New Roman" panose="02020603050405020304" pitchFamily="18" charset="0"/>
              </a:rPr>
              <a:t>2022 ж. </a:t>
            </a:r>
          </a:p>
          <a:p>
            <a:pPr algn="ctr"/>
            <a:r>
              <a:rPr lang="kk-KZ" sz="1200" b="1" dirty="0">
                <a:latin typeface="Times New Roman" panose="02020603050405020304" pitchFamily="18" charset="0"/>
                <a:cs typeface="Times New Roman" panose="02020603050405020304" pitchFamily="18" charset="0"/>
              </a:rPr>
              <a:t> 26 мамырдан </a:t>
            </a:r>
            <a:r>
              <a:rPr lang="ru-RU" sz="1200" b="1" dirty="0">
                <a:latin typeface="Times New Roman" panose="02020603050405020304" pitchFamily="18" charset="0"/>
                <a:cs typeface="Times New Roman" panose="02020603050405020304" pitchFamily="18" charset="0"/>
              </a:rPr>
              <a:t>с. 21-ден 27 </a:t>
            </a:r>
            <a:r>
              <a:rPr lang="kk-KZ" sz="1200" b="1" dirty="0">
                <a:latin typeface="Times New Roman" panose="02020603050405020304" pitchFamily="18" charset="0"/>
                <a:cs typeface="Times New Roman" panose="02020603050405020304" pitchFamily="18" charset="0"/>
              </a:rPr>
              <a:t>мамырға</a:t>
            </a:r>
            <a:r>
              <a:rPr lang="ru-RU" sz="1200" b="1" dirty="0">
                <a:latin typeface="Times New Roman" panose="02020603050405020304" pitchFamily="18" charset="0"/>
                <a:cs typeface="Times New Roman" panose="02020603050405020304" pitchFamily="18" charset="0"/>
              </a:rPr>
              <a:t> с.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indent="182563" algn="just"/>
            <a:r>
              <a:rPr lang="kk-KZ" sz="1200" dirty="0">
                <a:latin typeface="Times New Roman" panose="02020603050405020304" pitchFamily="18" charset="0"/>
                <a:cs typeface="Times New Roman" panose="02020603050405020304" pitchFamily="18" charset="0"/>
              </a:rPr>
              <a:t> Жауын-шашынсыз.</a:t>
            </a:r>
            <a:r>
              <a:rPr lang="kk-KZ" sz="1200" kern="1400" dirty="0">
                <a:latin typeface="Times New Roman" panose="02020603050405020304" pitchFamily="18" charset="0"/>
                <a:cs typeface="Times New Roman" panose="02020603050405020304" pitchFamily="18" charset="0"/>
              </a:rPr>
              <a:t> Шығ</a:t>
            </a:r>
            <a:r>
              <a:rPr lang="kk-KZ" sz="1200" dirty="0">
                <a:latin typeface="Times New Roman" panose="02020603050405020304" pitchFamily="18" charset="0"/>
                <a:cs typeface="Times New Roman" panose="02020603050405020304" pitchFamily="18" charset="0"/>
              </a:rPr>
              <a:t>ыстан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kk-KZ" sz="1200" kern="1400" dirty="0">
                <a:latin typeface="Times New Roman" panose="02020603050405020304" pitchFamily="18" charset="0"/>
                <a:ea typeface="Times New Roman" panose="02020603050405020304" pitchFamily="18" charset="0"/>
              </a:rPr>
              <a:t>соғады</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 күші 7-12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14-16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p>
          <a:p>
            <a:pPr indent="182563" algn="just"/>
            <a:endParaRPr lang="ru-RU" sz="1200" dirty="0">
              <a:latin typeface="Times New Roman" panose="02020603050405020304" pitchFamily="18" charset="0"/>
              <a:cs typeface="Times New Roman" panose="02020603050405020304" pitchFamily="18" charset="0"/>
            </a:endParaRPr>
          </a:p>
        </p:txBody>
      </p:sp>
      <p:sp>
        <p:nvSpPr>
          <p:cNvPr id="21" name="TextBox 13"/>
          <p:cNvSpPr txBox="1"/>
          <p:nvPr/>
        </p:nvSpPr>
        <p:spPr>
          <a:xfrm>
            <a:off x="4987330" y="2036743"/>
            <a:ext cx="4752288"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77800" algn="just"/>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26, 27 </a:t>
            </a:r>
            <a:r>
              <a:rPr lang="ru-RU" sz="1200" dirty="0" err="1" smtClean="0">
                <a:solidFill>
                  <a:prstClr val="black"/>
                </a:solidFill>
                <a:latin typeface="Times New Roman" panose="02020603050405020304" pitchFamily="18" charset="0"/>
                <a:cs typeface="Times New Roman" panose="02020603050405020304" pitchFamily="18" charset="0"/>
              </a:rPr>
              <a:t>мамыр</a:t>
            </a:r>
            <a:r>
              <a:rPr lang="kk-KZ" sz="1200" dirty="0" smtClean="0">
                <a:solidFill>
                  <a:prstClr val="black"/>
                </a:solidFill>
                <a:latin typeface="Times New Roman" panose="02020603050405020304" pitchFamily="18" charset="0"/>
                <a:cs typeface="Times New Roman" panose="02020603050405020304" pitchFamily="18" charset="0"/>
              </a:rPr>
              <a:t>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ыдырауына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0975" algn="just"/>
            <a:r>
              <a:rPr lang="kk-KZ" sz="1200" dirty="0" smtClean="0">
                <a:solidFill>
                  <a:prstClr val="black"/>
                </a:solidFill>
                <a:latin typeface="Times New Roman" panose="02020603050405020304" pitchFamily="18" charset="0"/>
                <a:cs typeface="Times New Roman" panose="02020603050405020304" pitchFamily="18" charset="0"/>
              </a:rPr>
              <a:t>Жалпы </a:t>
            </a:r>
            <a:r>
              <a:rPr lang="kk-KZ" sz="1200" dirty="0">
                <a:solidFill>
                  <a:prstClr val="black"/>
                </a:solidFill>
                <a:latin typeface="Times New Roman" panose="02020603050405020304" pitchFamily="18" charset="0"/>
                <a:cs typeface="Times New Roman" panose="02020603050405020304" pitchFamily="18" charset="0"/>
              </a:rPr>
              <a:t>қала бойынша ауаның ластану деңгейі  төмен</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болады </a:t>
            </a:r>
            <a:r>
              <a:rPr lang="kk-KZ" sz="1200" dirty="0">
                <a:solidFill>
                  <a:prstClr val="black"/>
                </a:solidFill>
                <a:latin typeface="Times New Roman" panose="02020603050405020304" pitchFamily="18" charset="0"/>
                <a:cs typeface="Times New Roman" panose="02020603050405020304" pitchFamily="18" charset="0"/>
              </a:rPr>
              <a:t>деп күтілуде.</a:t>
            </a:r>
          </a:p>
        </p:txBody>
      </p:sp>
      <p:sp>
        <p:nvSpPr>
          <p:cNvPr id="22" name="TextBox 13"/>
          <p:cNvSpPr txBox="1">
            <a:spLocks noChangeArrowheads="1"/>
          </p:cNvSpPr>
          <p:nvPr/>
        </p:nvSpPr>
        <p:spPr bwMode="auto">
          <a:xfrm>
            <a:off x="4987330" y="3086187"/>
            <a:ext cx="4729162" cy="312738"/>
          </a:xfrm>
          <a:prstGeom prst="rect">
            <a:avLst/>
          </a:prstGeom>
          <a:solidFill>
            <a:srgbClr val="92D050"/>
          </a:solidFill>
          <a:ln w="38100" algn="ctr">
            <a:solidFill>
              <a:schemeClr val="bg1"/>
            </a:solidFill>
            <a:miter lim="800000"/>
            <a:headEnd/>
            <a:tailEnd/>
          </a:ln>
          <a:effectLst>
            <a:outerShdw dist="20000" dir="5400000" rotWithShape="0">
              <a:srgbClr val="000000">
                <a:alpha val="37999"/>
              </a:srgbClr>
            </a:outerShdw>
          </a:effec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pPr>
            <a:r>
              <a:rPr lang="ru-RU" altLang="ru-RU" sz="1200" dirty="0">
                <a:latin typeface="Times New Roman" panose="02020603050405020304" pitchFamily="18" charset="0"/>
                <a:cs typeface="Times New Roman" panose="02020603050405020304" pitchFamily="18" charset="0"/>
              </a:rPr>
              <a:t>1, 2, 3 </a:t>
            </a:r>
            <a:r>
              <a:rPr lang="ru-RU" altLang="ru-RU" sz="1200" dirty="0" err="1">
                <a:latin typeface="Times New Roman" panose="02020603050405020304" pitchFamily="18" charset="0"/>
                <a:cs typeface="Times New Roman" panose="02020603050405020304" pitchFamily="18" charset="0"/>
              </a:rPr>
              <a:t>дәрежелі</a:t>
            </a:r>
            <a:r>
              <a:rPr lang="ru-RU" altLang="ru-RU" sz="1200" dirty="0">
                <a:latin typeface="Times New Roman" panose="02020603050405020304" pitchFamily="18" charset="0"/>
                <a:cs typeface="Times New Roman" panose="02020603050405020304" pitchFamily="18" charset="0"/>
              </a:rPr>
              <a:t> ҚМЖ </a:t>
            </a:r>
            <a:r>
              <a:rPr lang="ru-RU" altLang="ru-RU" sz="1200" dirty="0" err="1">
                <a:latin typeface="Times New Roman" panose="02020603050405020304" pitchFamily="18" charset="0"/>
                <a:cs typeface="Times New Roman" panose="02020603050405020304" pitchFamily="18" charset="0"/>
              </a:rPr>
              <a:t>ескертуі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жоқ</a:t>
            </a:r>
            <a:endParaRPr lang="ru-RU" altLang="ru-RU" sz="1200"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14604</TotalTime>
  <Words>573</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2289</cp:revision>
  <cp:lastPrinted>2021-11-30T05:55:07Z</cp:lastPrinted>
  <dcterms:created xsi:type="dcterms:W3CDTF">2018-03-27T06:03:00Z</dcterms:created>
  <dcterms:modified xsi:type="dcterms:W3CDTF">2022-05-25T08:22:39Z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