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0580434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№145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26, ночью 27 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7746235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26 мая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облачность, без осадков. Ночью и утром туман. Ветер западный, северо-западный 7-12 м/с. Температура воздуха ночью 12-14, днем 17-19 тепла.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мая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Ночью и утром туман.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5-10 м/с. Температура воздуха ночью 12-14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230079" y="751003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14183</TotalTime>
  <Words>613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2159</cp:revision>
  <cp:lastPrinted>2021-10-15T03:50:29Z</cp:lastPrinted>
  <dcterms:created xsi:type="dcterms:W3CDTF">2018-03-27T06:03:00Z</dcterms:created>
  <dcterms:modified xsi:type="dcterms:W3CDTF">2022-05-25T08:10:52Z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