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87376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9663388"/>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26 мамырға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25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26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шығыстан 3-8 м/с. Ауа температурасы түнде 13-15°, күндіз 30-32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27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26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27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солтүстік-шығыстан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27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14722</TotalTime>
  <Words>584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2261</cp:revision>
  <cp:lastPrinted>2021-07-01T03:56:27Z</cp:lastPrinted>
  <dcterms:created xsi:type="dcterms:W3CDTF">2018-03-27T06:03:00Z</dcterms:created>
  <dcterms:modified xsi:type="dcterms:W3CDTF">2022-05-25T08:29:20Z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