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B8005"/>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290461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75808"/>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77402143"/>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26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25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26</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соғатын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оңтүстік-батысқа</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4-9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31-33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26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4-9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224626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26, 27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2667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13143</TotalTime>
  <Words>573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2207</cp:revision>
  <cp:lastPrinted>2021-07-01T03:56:27Z</cp:lastPrinted>
  <dcterms:created xsi:type="dcterms:W3CDTF">2018-03-27T06:03:00Z</dcterms:created>
  <dcterms:modified xsi:type="dcterms:W3CDTF">2022-05-25T08:28:25Z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