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90123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453345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26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жауын-шашынсыз. Түнде және таңертең тұман. Жел батыстан, солтүстік-батыстан, күші 7-12 м/с. Ауа температурасы түнде 12-14, күндіз 17-19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27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Түнде және таңертең тұман.  </a:t>
            </a:r>
            <a:r>
              <a:rPr lang="kk-KZ" sz="1200" dirty="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20836</TotalTime>
  <Words>598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2021-07-01T07:38:07Z</cp:lastPrinted>
  <dcterms:created xsi:type="dcterms:W3CDTF">2018-03-27T06:03:00Z</dcterms:created>
  <dcterms:modified xsi:type="dcterms:W3CDTF">2022-05-25T08:10:24Z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