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449911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2841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/>
                <a:cs typeface="Times New Roman"/>
              </a:rPr>
              <a:t>Б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ез осадков. Ветер юго-восточный с переходом на северо-западный 9-14 м/с. Температура воздуха ночью 16-18, днем 33-35 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27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Б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ез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осадков. Ветер северо-западный 9-14 м/с. Температура воздуха ночью 17-19 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567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2209</cp:revision>
  <cp:lastPrinted>2022-01-19T06:52:39Z</cp:lastPrinted>
  <dcterms:created xsi:type="dcterms:W3CDTF">2018-03-27T06:03:00Z</dcterms:created>
  <dcterms:modified xsi:type="dcterms:W3CDTF">2022-05-25T08:27:54Z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