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9-14 м/с. Температура воздуха ночью 7-9, днем 14-16 тепла.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algn="ctr"/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3-8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7-9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410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мая, ночью 27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121" y="32381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2185</cp:revision>
  <cp:lastPrinted>2021-02-03T11:37:00Z</cp:lastPrinted>
  <dcterms:created xsi:type="dcterms:W3CDTF">2018-03-27T06:03:00Z</dcterms:created>
  <dcterms:modified xsi:type="dcterms:W3CDTF">2022-05-25T08:12:01Z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