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6895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4-9 м/с. Температура воздуха ночью 15-17,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4-9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2022-05-25T08:17:15Z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