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490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26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западный северо-западный 6-11 м/с. Температура воздуха ночью 16-18, днем 27-29 тепла.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5-10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2021-07-01T03:56:27Z</cp:lastPrinted>
  <dcterms:created xsi:type="dcterms:W3CDTF">2018-03-27T06:03:00Z</dcterms:created>
  <dcterms:modified xsi:type="dcterms:W3CDTF">2022-05-25T08:21:10Z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