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62515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9-14, днем порывы 15 м/с. Температура воздуха ночью 15-17,  днем 33-35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554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2021-07-01T03:56:27Z</cp:lastPrinted>
  <dcterms:created xsi:type="dcterms:W3CDTF">2018-03-27T06:03:00Z</dcterms:created>
  <dcterms:modified xsi:type="dcterms:W3CDTF">2022-05-25T08:16:21Z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