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3153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13-15°,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27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2022-05-25T08:25:49Z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