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478418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№145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25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25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26 мая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2-7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15-17, 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29-31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тепла.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27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27 мая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0-5 м/с. Температура воздуха 15-17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26 мая, ночью 27 мая 2022 г. 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57163" y="577850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824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2254</cp:revision>
  <cp:lastPrinted>2021-07-01T09:11:30Z</cp:lastPrinted>
  <dcterms:created xsi:type="dcterms:W3CDTF">2018-03-27T06:03:00Z</dcterms:created>
  <dcterms:modified xsi:type="dcterms:W3CDTF">2022-05-25T08:13:12Z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