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  <a:srgbClr val="EC291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78" y="1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3173439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№145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3328" y="215900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мая  </a:t>
            </a:r>
          </a:p>
          <a:p>
            <a:pPr lvl="0" indent="180975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25 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09 ч. 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lvl="0"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днем дождь, гроза, град. Ветер ночью 5-10, днем 15-20 м/с. Температура воздуха ночью 15-17, днем 32-34 тепла.</a:t>
            </a:r>
          </a:p>
          <a:p>
            <a:pPr lvl="0" indent="180975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мая  </a:t>
            </a:r>
          </a:p>
          <a:p>
            <a:pPr lvl="0" indent="180975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09 ч. 27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lvl="0" indent="180975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дождь, гроза. Ветер 7-12 м/с. Температура воздуха ночью 14-16 тепла.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08247" y="2336661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6 мая, ночью 27 мая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93415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мая 2022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8888598"/>
              </p:ext>
            </p:extLst>
          </p:nvPr>
        </p:nvGraphicFramePr>
        <p:xfrm>
          <a:off x="5019674" y="4397121"/>
          <a:ext cx="4691064" cy="21128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08247" y="3418135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33908" y="4588375"/>
            <a:ext cx="483163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Вернадского, 46 Б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(тер-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СШГ №17)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340116"/>
            <a:ext cx="4309498" cy="1774256"/>
            <a:chOff x="523875" y="3952355"/>
            <a:chExt cx="4309498" cy="19459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252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71346117"/>
              </p:ext>
            </p:extLst>
          </p:nvPr>
        </p:nvGraphicFramePr>
        <p:xfrm>
          <a:off x="5008261" y="488974"/>
          <a:ext cx="4713891" cy="81534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0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6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4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18"/>
          <p:cNvSpPr txBox="1">
            <a:spLocks noChangeArrowheads="1"/>
          </p:cNvSpPr>
          <p:nvPr/>
        </p:nvSpPr>
        <p:spPr bwMode="auto">
          <a:xfrm>
            <a:off x="312335" y="752079"/>
            <a:ext cx="4810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12927</TotalTime>
  <Words>585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2135</cp:revision>
  <cp:lastPrinted>2021-07-01T03:56:27Z</cp:lastPrinted>
  <dcterms:created xsi:type="dcterms:W3CDTF">2018-03-27T06:03:00Z</dcterms:created>
  <dcterms:modified xsi:type="dcterms:W3CDTF">2022-05-25T08:18:29Z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