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016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Днем дождь, гроза, шквал. Ветер юго-восточный ночью 9-14 м/с, днем 15-20 м/с. Температура воздуха ночью 15-17, днем 29-31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27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Дождь, гроза, шквал. Ветер северо-западный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2299</cp:revision>
  <cp:lastPrinted>2021-07-01T03:56:27Z</cp:lastPrinted>
  <dcterms:created xsi:type="dcterms:W3CDTF">2018-03-27T06:03:00Z</dcterms:created>
  <dcterms:modified xsi:type="dcterms:W3CDTF">2022-05-25T08:24:10Z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