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497925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25 мамыр 2022 ж. сағ. 21-ден 26 мамыр 2022 ж. сағ. 21 дейін</a:t>
            </a:r>
          </a:p>
          <a:p>
            <a:pPr lvl="0" indent="180975" algn="just"/>
            <a:r>
              <a:rPr lang="ru-RU" sz="1200" dirty="0" err="1">
                <a:latin typeface="Times New Roman" panose="02020603050405020304" pitchFamily="18" charset="0"/>
                <a:cs typeface="Times New Roman" panose="02020603050405020304" pitchFamily="18" charset="0"/>
              </a:rPr>
              <a:t>Тәңертен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indent="180975" algn="just"/>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indent="180975" algn="just"/>
            <a:r>
              <a:rPr lang="ru-RU" sz="1200" dirty="0" smtClean="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Солтүстік-батыстан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09694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2277</cp:revision>
  <cp:lastPrinted>2021-07-01T07:38:07Z</cp:lastPrinted>
  <dcterms:created xsi:type="dcterms:W3CDTF">2018-03-27T06:03:00Z</dcterms:created>
  <dcterms:modified xsi:type="dcterms:W3CDTF">2022-05-25T08:19:23Z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