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05777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мая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дождь, гроза. Ветер северо-западный 9-14, порывы 15-20  м/с. Температура воздуха ночью 12-14, днем 17-19 тепла. 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мая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9-14, порывы 15-20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мая, ночью 27 мая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ю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13228</TotalTime>
  <Words>579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2189</cp:revision>
  <cp:lastPrinted>2021-07-01T03:56:27Z</cp:lastPrinted>
  <dcterms:created xsi:type="dcterms:W3CDTF">2018-03-27T06:03:00Z</dcterms:created>
  <dcterms:modified xsi:type="dcterms:W3CDTF">2022-05-25T08:19:57Z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