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358592"/>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25</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8086097"/>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26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smtClean="0">
                <a:latin typeface="Times New Roman" pitchFamily="18" charset="0"/>
                <a:cs typeface="Times New Roman" pitchFamily="18" charset="0"/>
              </a:rPr>
              <a:t>ж. </a:t>
            </a:r>
            <a:r>
              <a:rPr lang="kk-KZ" altLang="ru-RU" sz="1200" b="1" dirty="0">
                <a:latin typeface="Times New Roman" pitchFamily="18" charset="0"/>
                <a:cs typeface="Times New Roman" pitchFamily="18" charset="0"/>
              </a:rPr>
              <a:t>25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26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Күндіз жаңбыр, найзағай, дауыл. Оңтүстік-шығыстан жел соғады, түнде күші 9-14 м/с күндіз күші 15-20 м/с. Ауа температурасы түнде 15-17, күндіз 29-31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27 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26</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27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Жаңбыр, найзағай, дауыл. Солтүстік-батыстан жел соғады, күші 9-14, екпіні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12942</TotalTime>
  <Words>576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2305</cp:revision>
  <cp:lastPrinted>2021-07-01T03:56:27Z</cp:lastPrinted>
  <dcterms:created xsi:type="dcterms:W3CDTF">2018-03-27T06:03:00Z</dcterms:created>
  <dcterms:modified xsi:type="dcterms:W3CDTF">2022-05-25T08:23:43Z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