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81847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556252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0,005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24 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23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24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солтүстік-шығыстан 3-8 м/с. Ауа температурасы түнде 8-10°, күндіз 28-30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25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25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25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14722</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2257</cp:revision>
  <cp:lastPrinted>2021-07-01T03:56:27Z</cp:lastPrinted>
  <dcterms:created xsi:type="dcterms:W3CDTF">2018-03-27T06:03:00Z</dcterms:created>
  <dcterms:modified xsi:type="dcterms:W3CDTF">2022-05-23T08:49:12Z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