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33193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97733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24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23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24</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Шығыстан, оңтүстік-шығыстан жел соғады, күші 8-13 м/с. Ауа температурасы түнде  9-11, күндіз 28-30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25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24 мамырдан 09 сағ. 25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Оңтүстік-шғыстан жел соғады, күші 8-13 м/с. Ауа температурасы 11-13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587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2265</cp:revision>
  <cp:lastPrinted>2021-07-01T03:56:27Z</cp:lastPrinted>
  <dcterms:created xsi:type="dcterms:W3CDTF">2018-03-27T06:03:00Z</dcterms:created>
  <dcterms:modified xsi:type="dcterms:W3CDTF">2022-05-23T08:51:00Z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