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4" d="100"/>
          <a:sy n="74" d="100"/>
        </p:scale>
        <p:origin x="78"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2604246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30401254"/>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№143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2823789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24 </a:t>
            </a:r>
            <a:r>
              <a:rPr lang="ru-RU" altLang="ru-RU" sz="1200" b="1" dirty="0" err="1">
                <a:solidFill>
                  <a:srgbClr val="000000"/>
                </a:solidFill>
                <a:latin typeface="Times New Roman" panose="02020603050405020304" pitchFamily="18" charset="0"/>
                <a:cs typeface="Times New Roman" panose="02020603050405020304" pitchFamily="18" charset="0"/>
              </a:rPr>
              <a:t>мамырға</a:t>
            </a:r>
            <a:r>
              <a:rPr lang="kk-KZ" altLang="ru-RU" sz="1200" b="1" dirty="0">
                <a:solidFill>
                  <a:srgbClr val="000000"/>
                </a:solidFill>
                <a:latin typeface="Times New Roman" panose="02020603050405020304" pitchFamily="18" charset="0"/>
                <a:cs typeface="Times New Roman" panose="02020603050405020304" pitchFamily="18" charset="0"/>
              </a:rPr>
              <a:t>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23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24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14-16,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31-33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25 мамырға </a:t>
            </a:r>
          </a:p>
          <a:p>
            <a:pPr indent="182563" algn="ctr"/>
            <a:r>
              <a:rPr lang="ru-RU" altLang="ru-RU" sz="1200" b="1" dirty="0">
                <a:solidFill>
                  <a:srgbClr val="000000"/>
                </a:solidFill>
                <a:latin typeface="Times New Roman" panose="02020603050405020304" pitchFamily="18" charset="0"/>
                <a:cs typeface="Times New Roman" panose="02020603050405020304" pitchFamily="18" charset="0"/>
              </a:rPr>
              <a:t>24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25 </a:t>
            </a:r>
            <a:r>
              <a:rPr lang="kk-KZ" altLang="ru-RU" sz="1200" b="1" dirty="0">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батыстан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15-17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8404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9875" algn="just"/>
            <a:r>
              <a:rPr lang="kk-KZ" sz="1200" dirty="0">
                <a:solidFill>
                  <a:schemeClr val="tx1"/>
                </a:solidFill>
                <a:latin typeface="Times New Roman" pitchFamily="18" charset="0"/>
                <a:cs typeface="Times New Roman" pitchFamily="18" charset="0"/>
              </a:rPr>
              <a:t>24 </a:t>
            </a:r>
            <a:r>
              <a:rPr lang="ru-RU" sz="1200" dirty="0" err="1">
                <a:solidFill>
                  <a:schemeClr val="tx1"/>
                </a:solidFill>
                <a:latin typeface="Times New Roman" pitchFamily="18" charset="0"/>
                <a:cs typeface="Times New Roman" pitchFamily="18" charset="0"/>
              </a:rPr>
              <a:t>мамыр</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25 </a:t>
            </a:r>
            <a:r>
              <a:rPr lang="kk-KZ" sz="1200" dirty="0">
                <a:solidFill>
                  <a:schemeClr val="tx1"/>
                </a:solidFill>
                <a:latin typeface="Times New Roman" pitchFamily="18" charset="0"/>
                <a:cs typeface="Times New Roman" pitchFamily="18" charset="0"/>
              </a:rPr>
              <a:t>мамырға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endParaRPr lang="ru-RU" sz="12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13116</TotalTime>
  <Words>559</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2188</cp:revision>
  <cp:lastPrinted>2021-07-01T07:38:07Z</cp:lastPrinted>
  <dcterms:created xsi:type="dcterms:W3CDTF">2018-03-27T06:03:00Z</dcterms:created>
  <dcterms:modified xsi:type="dcterms:W3CDTF">2022-05-23T08:41:21Z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