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848145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24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юго-восточной 9-14 м/с. Температура воздуха ночью 11-13, днем 24-26 тепла.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25 мая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небольшой дождь. Ветер юго-западный 3-8 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12-14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7885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642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25 мая 2022 года метеорологические условия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609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2181</cp:revision>
  <cp:lastPrinted>2021-02-03T11:37:00Z</cp:lastPrinted>
  <dcterms:created xsi:type="dcterms:W3CDTF">2018-03-27T06:03:00Z</dcterms:created>
  <dcterms:modified xsi:type="dcterms:W3CDTF">2022-05-23T08:21:52Z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