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4493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мая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дождь, гроза. Ветер юго-восточный 9-14, днем порывы 15-20  м/с. Температура воздуха ночью 10-12, днем 24-26 тепла. 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мая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Ветер юго-восточный 9-14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мая, ночью 25 мая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13228</TotalTime>
  <Words>576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2185</cp:revision>
  <cp:lastPrinted>2021-07-01T03:56:27Z</cp:lastPrinted>
  <dcterms:created xsi:type="dcterms:W3CDTF">2018-03-27T06:03:00Z</dcterms:created>
  <dcterms:modified xsi:type="dcterms:W3CDTF">2022-05-23T08:40:55Z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