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920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98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северо-восточный, восточный 6-11 м/с. Температура воздуха ночью 9-11, днем 25-27 тепла.</a:t>
            </a:r>
          </a:p>
          <a:p>
            <a:pPr algn="ctr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6-11 м/с. Температура воздуха ночью 9-11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2231</cp:revision>
  <cp:lastPrinted>2021-11-30T05:55:24Z</cp:lastPrinted>
  <dcterms:created xsi:type="dcterms:W3CDTF">2018-03-27T06:03:00Z</dcterms:created>
  <dcterms:modified xsi:type="dcterms:W3CDTF">2022-05-23T08:43:23Z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