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503957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944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24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восточный 5-10 м/с. Температура воздуха ночью 7-9,  днем 22-24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ночью 25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92677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13123</TotalTime>
  <Words>618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2152</cp:revision>
  <cp:lastPrinted>2021-07-01T03:56:27Z</cp:lastPrinted>
  <dcterms:created xsi:type="dcterms:W3CDTF">2018-03-27T06:03:00Z</dcterms:created>
  <dcterms:modified xsi:type="dcterms:W3CDTF">2022-05-23T08:38:48Z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