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28462693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23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24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9-14, днем порывы 18 м/с. Температура воздуха ночью 15-17,  днем 25-27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мая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24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25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9-14 м/с. Температура воздуха ночью 16-18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24, ночью 25 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508872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3336005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13106</TotalTime>
  <Words>591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2149</cp:revision>
  <cp:lastPrinted>2021-07-01T03:56:27Z</cp:lastPrinted>
  <dcterms:created xsi:type="dcterms:W3CDTF">2018-03-27T06:03:00Z</dcterms:created>
  <dcterms:modified xsi:type="dcterms:W3CDTF">2022-05-23T08:36:56Z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