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65260766"/>
              </p:ext>
            </p:extLst>
          </p:nvPr>
        </p:nvGraphicFramePr>
        <p:xfrm>
          <a:off x="307975" y="2493653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51361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4108677"/>
              </p:ext>
            </p:extLst>
          </p:nvPr>
        </p:nvGraphicFramePr>
        <p:xfrm>
          <a:off x="5051198" y="4014895"/>
          <a:ext cx="4658052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79402"/>
            <a:ext cx="480853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24 мая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23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24 мая 2022 г.</a:t>
            </a:r>
          </a:p>
          <a:p>
            <a:pPr indent="180975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ночью 8-10, днем 27-29 тепла.</a:t>
            </a:r>
          </a:p>
          <a:p>
            <a:pPr indent="180975" algn="ctr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25 мая</a:t>
            </a:r>
          </a:p>
          <a:p>
            <a:pPr lvl="0"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24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25 мая 2022 г.</a:t>
            </a:r>
            <a:endParaRPr lang="en-US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3-8 м/с. Температура воздуха 12-14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9645" y="325611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15491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25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230052" y="883774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12961</TotalTime>
  <Words>571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2200</cp:revision>
  <cp:lastPrinted>2021-07-01T03:56:27Z</cp:lastPrinted>
  <dcterms:created xsi:type="dcterms:W3CDTF">2018-03-27T06:03:00Z</dcterms:created>
  <dcterms:modified xsi:type="dcterms:W3CDTF">2022-05-23T08:46:56Z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