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15199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24, 2022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59212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236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24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Бұлтты, жаңбыр, найзағай, бұршақ.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солтүстік-батысқа ауыспалы, күші 9-14, екпіні 15-20 м/с. Ауа температурасы түнде 16-18, күндіз 18-20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25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24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25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20630</TotalTime>
  <Words>597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2021-07-01T07:38:07Z</cp:lastPrinted>
  <dcterms:created xsi:type="dcterms:W3CDTF">2018-03-27T06:03:00Z</dcterms:created>
  <dcterms:modified xsi:type="dcterms:W3CDTF">2022-05-23T08:20:41Z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