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3048947"/>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solidFill>
                  <a:prstClr val="black"/>
                </a:solidFill>
                <a:latin typeface="Times New Roman" panose="02020603050405020304" pitchFamily="18" charset="0"/>
                <a:cs typeface="Times New Roman" panose="02020603050405020304" pitchFamily="18" charset="0"/>
              </a:rPr>
              <a:t>Қостанай</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24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23 мамыр 2022 ж. сағ. 21-ден 24 мамыр 2022 ж. сағ. 21 дейін</a:t>
            </a:r>
          </a:p>
          <a:p>
            <a:pPr lvl="0" indent="180975" algn="just"/>
            <a:r>
              <a:rPr lang="kk-KZ" sz="1200" dirty="0">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кұші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 / 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10-12,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24-26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r>
              <a:rPr lang="kk-KZ" sz="1200" b="1" dirty="0">
                <a:solidFill>
                  <a:prstClr val="black"/>
                </a:solidFill>
                <a:latin typeface="Times New Roman" panose="02020603050405020304" pitchFamily="18" charset="0"/>
                <a:cs typeface="Times New Roman" panose="02020603050405020304" pitchFamily="18" charset="0"/>
              </a:rPr>
              <a:t>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2022 жылғы 25</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мамыр</a:t>
            </a:r>
            <a:r>
              <a:rPr lang="kk-KZ" sz="1200" b="1" dirty="0">
                <a:solidFill>
                  <a:prstClr val="black"/>
                </a:solidFill>
                <a:latin typeface="Times New Roman" panose="02020603050405020304" pitchFamily="18" charset="0"/>
                <a:cs typeface="Times New Roman" panose="02020603050405020304" pitchFamily="18" charset="0"/>
              </a:rPr>
              <a:t>ға</a:t>
            </a:r>
            <a:endParaRPr lang="ru-RU" sz="1200" b="1" dirty="0">
              <a:solidFill>
                <a:prstClr val="black"/>
              </a:solidFill>
              <a:latin typeface="Times New Roman" panose="02020603050405020304" pitchFamily="18" charset="0"/>
              <a:cs typeface="Times New Roman" panose="02020603050405020304" pitchFamily="18" charset="0"/>
            </a:endParaRPr>
          </a:p>
          <a:p>
            <a:pPr lvl="0"/>
            <a:r>
              <a:rPr lang="ru-RU" sz="1200" b="1" dirty="0">
                <a:solidFill>
                  <a:prstClr val="black"/>
                </a:solidFill>
                <a:latin typeface="Times New Roman" panose="02020603050405020304" pitchFamily="18" charset="0"/>
                <a:cs typeface="Times New Roman" panose="02020603050405020304" pitchFamily="18" charset="0"/>
              </a:rPr>
              <a:t>      24  </a:t>
            </a:r>
            <a:r>
              <a:rPr lang="ru-RU" sz="1200" b="1" dirty="0" err="1">
                <a:solidFill>
                  <a:prstClr val="black"/>
                </a:solidFill>
                <a:latin typeface="Times New Roman" panose="02020603050405020304" pitchFamily="18" charset="0"/>
                <a:cs typeface="Times New Roman" panose="02020603050405020304" pitchFamily="18" charset="0"/>
              </a:rPr>
              <a:t>мамыр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25  </a:t>
            </a:r>
            <a:r>
              <a:rPr lang="ru-RU" sz="1200" b="1" dirty="0" err="1">
                <a:solidFill>
                  <a:prstClr val="black"/>
                </a:solidFill>
                <a:latin typeface="Times New Roman" panose="02020603050405020304" pitchFamily="18" charset="0"/>
                <a:cs typeface="Times New Roman" panose="02020603050405020304" pitchFamily="18" charset="0"/>
              </a:rPr>
              <a:t>мамыр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lvl="0" indent="180975"/>
            <a:r>
              <a:rPr lang="kk-KZ" sz="1200" dirty="0">
                <a:solidFill>
                  <a:prstClr val="black"/>
                </a:solidFill>
                <a:latin typeface="Times New Roman" panose="02020603050405020304" pitchFamily="18" charset="0"/>
                <a:cs typeface="Times New Roman" panose="02020603050405020304" pitchFamily="18" charset="0"/>
              </a:rPr>
              <a:t>Күндіз жаңбыр. Оңтүстік-шығыстан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13-15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90406617"/>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24, 25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13534</TotalTime>
  <Words>569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2273</cp:revision>
  <cp:lastPrinted>2021-07-01T07:38:07Z</cp:lastPrinted>
  <dcterms:created xsi:type="dcterms:W3CDTF">2018-03-27T06:03:00Z</dcterms:created>
  <dcterms:modified xsi:type="dcterms:W3CDTF">2022-05-23T08:40:21Z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