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0189587"/>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597953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0,02</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541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24</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23 </a:t>
            </a:r>
            <a:r>
              <a:rPr lang="ru-RU" altLang="ru-RU" sz="1200" b="1" dirty="0" err="1">
                <a:solidFill>
                  <a:srgbClr val="000000"/>
                </a:solidFill>
                <a:latin typeface="Times New Roman" panose="02020603050405020304" pitchFamily="18" charset="0"/>
                <a:cs typeface="Times New Roman" panose="02020603050405020304" pitchFamily="18" charset="0"/>
              </a:rPr>
              <a:t>мамырдан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24</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 Жауын-шашынсыз. Солтүстік-шығыс</a:t>
            </a:r>
            <a:r>
              <a:rPr lang="ru-RU" sz="1200" dirty="0" err="1">
                <a:latin typeface="Times New Roman" panose="02020603050405020304" pitchFamily="18" charset="0"/>
                <a:cs typeface="Times New Roman" panose="02020603050405020304" pitchFamily="18" charset="0"/>
              </a:rPr>
              <a:t>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 күші</a:t>
            </a:r>
            <a:r>
              <a:rPr lang="kk-KZ" sz="1200" dirty="0">
                <a:latin typeface="Times New Roman" panose="02020603050405020304" pitchFamily="18" charset="0"/>
                <a:cs typeface="Times New Roman" panose="02020603050405020304" pitchFamily="18" charset="0"/>
              </a:rPr>
              <a:t> 6-11 м/с. Ауа температурасы түнде 9-11, күндіз 25-27 жылы.</a:t>
            </a:r>
          </a:p>
          <a:p>
            <a:pPr algn="just"/>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24 мамырдан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25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cs typeface="Times New Roman" panose="02020603050405020304" pitchFamily="18" charset="0"/>
              </a:rPr>
              <a:t> Шығ</a:t>
            </a:r>
            <a:r>
              <a:rPr lang="kk-KZ" sz="1200" dirty="0">
                <a:latin typeface="Times New Roman" panose="02020603050405020304" pitchFamily="18" charset="0"/>
                <a:cs typeface="Times New Roman" panose="02020603050405020304" pitchFamily="18" charset="0"/>
              </a:rPr>
              <a:t>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6-11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9-11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24, 25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574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2285</cp:revision>
  <cp:lastPrinted>2021-11-30T05:55:07Z</cp:lastPrinted>
  <dcterms:created xsi:type="dcterms:W3CDTF">2018-03-27T06:03:00Z</dcterms:created>
  <dcterms:modified xsi:type="dcterms:W3CDTF">2022-05-23T08:42:54Z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