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354307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359123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24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r>
              <a:rPr lang="kk-KZ" sz="1200" dirty="0">
                <a:latin typeface="Times New Roman" pitchFamily="18" charset="0"/>
                <a:cs typeface="Times New Roman" pitchFamily="18" charset="0"/>
              </a:rPr>
              <a:t>  Жауын-шашынсыз. </a:t>
            </a:r>
            <a:r>
              <a:rPr lang="kk-KZ" sz="1200" dirty="0">
                <a:latin typeface="Times New Roman"/>
                <a:ea typeface="Calibri"/>
              </a:rPr>
              <a:t>Солтүстік-шығыстан жел соғады, күші 5-10 м/с. </a:t>
            </a:r>
            <a:r>
              <a:rPr lang="kk-KZ" sz="1200" dirty="0">
                <a:latin typeface="Times New Roman" pitchFamily="18" charset="0"/>
                <a:cs typeface="Times New Roman" pitchFamily="18" charset="0"/>
              </a:rPr>
              <a:t>Ауа температурасы түнде 10-12, күндіз 24-26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a:rPr>
              <a:t>Оң</a:t>
            </a:r>
            <a:r>
              <a:rPr lang="kk-KZ" sz="1200" dirty="0">
                <a:solidFill>
                  <a:prstClr val="black"/>
                </a:solidFill>
                <a:latin typeface="Times New Roman"/>
                <a:ea typeface="Calibri"/>
              </a:rPr>
              <a:t>түстік-шығыстан жел соғады, </a:t>
            </a:r>
            <a:r>
              <a:rPr lang="kk-KZ" sz="1200" dirty="0">
                <a:latin typeface="Times New Roman" pitchFamily="18" charset="0"/>
                <a:cs typeface="Times New Roman" pitchFamily="18" charset="0"/>
              </a:rPr>
              <a:t>күші 9-14 м/с. Ауа температурасы түнде 11-13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2264</cp:revision>
  <cp:lastPrinted>2022-01-19T06:58:06Z</cp:lastPrinted>
  <dcterms:created xsi:type="dcterms:W3CDTF">2018-03-27T06:03:00Z</dcterms:created>
  <dcterms:modified xsi:type="dcterms:W3CDTF">2022-05-23T08:47:21Z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