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58284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№143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23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23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24 мая</a:t>
            </a:r>
          </a:p>
          <a:p>
            <a:pPr lvl="0" indent="180975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северо-восточный 3-8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м/с. Температура воздуха ночью 9-11, днем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25-27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тепла.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25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24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25 мая</a:t>
            </a:r>
          </a:p>
          <a:p>
            <a:pPr lvl="0" indent="180975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2-7 м/с. Температура воздуха 15-17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24 мая, ночью 25 мая 2022 г. 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57163" y="577850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825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2250</cp:revision>
  <cp:lastPrinted>2021-07-01T09:11:30Z</cp:lastPrinted>
  <dcterms:created xsi:type="dcterms:W3CDTF">2018-03-27T06:03:00Z</dcterms:created>
  <dcterms:modified xsi:type="dcterms:W3CDTF">2022-05-23T08:32:22Z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