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2469668"/>
              </p:ext>
            </p:extLst>
          </p:nvPr>
        </p:nvGraphicFramePr>
        <p:xfrm>
          <a:off x="307975" y="263691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24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24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49021459"/>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24, 25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13395</TotalTime>
  <Words>536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2215</cp:revision>
  <cp:lastPrinted>2021-07-01T07:38:07Z</cp:lastPrinted>
  <dcterms:created xsi:type="dcterms:W3CDTF">2018-03-27T06:03:00Z</dcterms:created>
  <dcterms:modified xsi:type="dcterms:W3CDTF">2022-05-23T08:37:30Z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