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62132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мая,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17594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Без осадков. Ветер южный, юго-восточный 9-14, днем порывы                        15-20 м/с. Температура воздуха ночью 11-13, днем 27-29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25 мая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12964</TotalTime>
  <Words>594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2295</cp:revision>
  <cp:lastPrinted>2021-07-01T03:56:27Z</cp:lastPrinted>
  <dcterms:created xsi:type="dcterms:W3CDTF">2018-03-27T06:03:00Z</dcterms:created>
  <dcterms:modified xsi:type="dcterms:W3CDTF">2022-05-23T08:44:22Z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