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1150901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0642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23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287508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апреля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в целом по городу ожидается пониженный 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228415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24 мая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>
                <a:latin typeface="Times New Roman"/>
                <a:cs typeface="Times New Roman"/>
              </a:rPr>
              <a:t>Б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ез осадков. Ветер северо-восточный 5-10 м/с. Температура воздуха ночью 10-12, днем 24-26 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24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25 мая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200" dirty="0">
                <a:latin typeface="Times New Roman"/>
                <a:cs typeface="Times New Roman"/>
              </a:rPr>
              <a:t>Б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ез осадков. Ветер юго-восточный 9-14 м/с. Температура воздуха ночью 11-13 тепла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.</a:t>
            </a:r>
            <a:endParaRPr lang="ru-RU" sz="12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0515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93879" y="744088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12930</TotalTime>
  <Words>563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2205</cp:revision>
  <cp:lastPrinted>2022-01-19T06:52:39Z</cp:lastPrinted>
  <dcterms:created xsi:type="dcterms:W3CDTF">2018-03-27T06:03:00Z</dcterms:created>
  <dcterms:modified xsi:type="dcterms:W3CDTF">2022-05-23T08:47:52Z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