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24399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016169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23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Күндіз шаңды дауыл.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оңтүстік-шығыстан оңтүстік-батысқа ауыспалы, күші 9-14, екпіні 15-20 м/с. Ауа температурасы түнде 12-14, күндіз 19-21 жылы.</a:t>
            </a:r>
          </a:p>
          <a:p>
            <a:pPr lvl="0" algn="ctr"/>
            <a:r>
              <a:rPr lang="kk-KZ" sz="1200" b="1"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порывы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20581</TotalTime>
  <Words>601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2021-07-01T07:38:07Z</cp:lastPrinted>
  <dcterms:created xsi:type="dcterms:W3CDTF">2018-03-27T06:03:00Z</dcterms:created>
  <dcterms:modified xsi:type="dcterms:W3CDTF">2022-05-22T07:30:10Z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