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008411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66716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563" algn="just"/>
            <a:r>
              <a:rPr lang="kk-KZ" sz="1200" dirty="0" smtClean="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13117</TotalTime>
  <Words>555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2021-07-01T07:38:07Z</cp:lastPrinted>
  <dcterms:created xsi:type="dcterms:W3CDTF">2018-03-27T06:03:00Z</dcterms:created>
  <dcterms:modified xsi:type="dcterms:W3CDTF">2022-05-22T07:36:44Z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