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7702760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22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0984936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14386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мая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23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юго-западный 7-12 м/с. Температура воздуха ночью 10-12°, днем 22-24°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24 мая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западный 5-10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 ночью 5-7°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13856</TotalTime>
  <Words>575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2154</cp:revision>
  <cp:lastPrinted>2021-10-14T11:15:53Z</cp:lastPrinted>
  <dcterms:created xsi:type="dcterms:W3CDTF">2018-03-27T06:03:00Z</dcterms:created>
  <dcterms:modified xsi:type="dcterms:W3CDTF">2022-05-22T07:33:28Z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