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85897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0,160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ночью </a:t>
            </a:r>
          </a:p>
          <a:p>
            <a:pPr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7-9, днем 21-23 тепла.</a:t>
            </a:r>
          </a:p>
          <a:p>
            <a:pPr algn="just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24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восточный 9-14 м/с.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12-14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06010" y="83145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616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2234</cp:revision>
  <cp:lastPrinted>2021-11-30T05:55:24Z</cp:lastPrinted>
  <dcterms:created xsi:type="dcterms:W3CDTF">2018-03-27T06:03:00Z</dcterms:created>
  <dcterms:modified xsi:type="dcterms:W3CDTF">2022-05-22T07:38:57Z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