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083910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Днем пыльная буря. Ветер южный, юго-восточный с переходом юго-западный 9-14, порывы 15-20 м/с. Температура воздуха ночью 12-14, днем 19-21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24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9-14, порывы 15-18 м/с. Температура воздуха ночью 14-16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14184</TotalTime>
  <Words>616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2157</cp:revision>
  <cp:lastPrinted>2021-10-15T03:50:29Z</cp:lastPrinted>
  <dcterms:created xsi:type="dcterms:W3CDTF">2018-03-27T06:03:00Z</dcterms:created>
  <dcterms:modified xsi:type="dcterms:W3CDTF">2022-05-22T07:30:28Z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