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7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30893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373753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58284" y="812705"/>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13334</TotalTime>
  <Words>583</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2021-07-01T07:38:07Z</cp:lastPrinted>
  <dcterms:created xsi:type="dcterms:W3CDTF">2018-03-27T06:03:00Z</dcterms:created>
  <dcterms:modified xsi:type="dcterms:W3CDTF">2022-05-22T07:31:35Z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